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4" r:id="rId6"/>
    <p:sldId id="260" r:id="rId7"/>
    <p:sldId id="262" r:id="rId8"/>
    <p:sldId id="259" r:id="rId9"/>
    <p:sldId id="263" r:id="rId10"/>
  </p:sldIdLst>
  <p:sldSz cx="9144000" cy="5143500" type="screen16x9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2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>
            <a:cxnSpLocks/>
            <a:stCxn id="5" idx="2"/>
            <a:endCxn id="23" idx="1"/>
          </p:cNvCxnSpPr>
          <p:nvPr/>
        </p:nvCxnSpPr>
        <p:spPr>
          <a:xfrm>
            <a:off x="2160551" y="2432999"/>
            <a:ext cx="19588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>
            <a:cxnSpLocks/>
            <a:stCxn id="13" idx="2"/>
            <a:endCxn id="23" idx="3"/>
          </p:cNvCxnSpPr>
          <p:nvPr/>
        </p:nvCxnSpPr>
        <p:spPr>
          <a:xfrm flipH="1">
            <a:off x="5033795" y="2432999"/>
            <a:ext cx="21091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" name="Gráfico 4" descr="Informática na Nuvem destaque">
            <a:extLst>
              <a:ext uri="{FF2B5EF4-FFF2-40B4-BE49-F238E27FC236}">
                <a16:creationId xmlns:a16="http://schemas.microsoft.com/office/drawing/2014/main" id="{65D585BD-983B-4628-6994-10C64F188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351" y="1518599"/>
            <a:ext cx="914400" cy="9144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82B122B-EF76-4929-1A55-2FC568B32A0E}"/>
              </a:ext>
            </a:extLst>
          </p:cNvPr>
          <p:cNvGrpSpPr/>
          <p:nvPr/>
        </p:nvGrpSpPr>
        <p:grpSpPr>
          <a:xfrm>
            <a:off x="6685739" y="1518599"/>
            <a:ext cx="914400" cy="914400"/>
            <a:chOff x="6536884" y="1050854"/>
            <a:chExt cx="914400" cy="914400"/>
          </a:xfrm>
        </p:grpSpPr>
        <p:pic>
          <p:nvPicPr>
            <p:cNvPr id="13" name="Gráfico 12" descr="Monitor destaque">
              <a:extLst>
                <a:ext uri="{FF2B5EF4-FFF2-40B4-BE49-F238E27FC236}">
                  <a16:creationId xmlns:a16="http://schemas.microsoft.com/office/drawing/2014/main" id="{FF03FE1D-31B6-36C7-9CEC-A4D1CE15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6884" y="1050854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Gráfico de barras destaque">
              <a:extLst>
                <a:ext uri="{FF2B5EF4-FFF2-40B4-BE49-F238E27FC236}">
                  <a16:creationId xmlns:a16="http://schemas.microsoft.com/office/drawing/2014/main" id="{7D4BA92F-4899-E3EA-91DF-207ACA0E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54759" y="1209211"/>
              <a:ext cx="478649" cy="478649"/>
            </a:xfrm>
            <a:prstGeom prst="rect">
              <a:avLst/>
            </a:prstGeom>
          </p:spPr>
        </p:pic>
      </p:grpSp>
      <p:pic>
        <p:nvPicPr>
          <p:cNvPr id="23" name="Gráfico 22" descr="Base de Dados destaque">
            <a:extLst>
              <a:ext uri="{FF2B5EF4-FFF2-40B4-BE49-F238E27FC236}">
                <a16:creationId xmlns:a16="http://schemas.microsoft.com/office/drawing/2014/main" id="{EB775985-4D93-B4CF-4B5C-6944B24EE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9395" y="3369731"/>
            <a:ext cx="914400" cy="914400"/>
          </a:xfrm>
          <a:prstGeom prst="rect">
            <a:avLst/>
          </a:prstGeom>
        </p:spPr>
      </p:pic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D9EA09B-FDC8-F146-EBA9-B4ADF8BF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28" y="1447901"/>
            <a:ext cx="419572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, development, logo, mysql icon - Free download">
            <a:extLst>
              <a:ext uri="{FF2B5EF4-FFF2-40B4-BE49-F238E27FC236}">
                <a16:creationId xmlns:a16="http://schemas.microsoft.com/office/drawing/2014/main" id="{001B57A6-DA62-50EF-FDE3-D3C1F0E2E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19" y="2881423"/>
            <a:ext cx="673173" cy="67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eamlit • A faster way to build and share data apps">
            <a:extLst>
              <a:ext uri="{FF2B5EF4-FFF2-40B4-BE49-F238E27FC236}">
                <a16:creationId xmlns:a16="http://schemas.microsoft.com/office/drawing/2014/main" id="{CA079EE1-CDFF-F8C5-978C-172545C0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63" y="1200176"/>
            <a:ext cx="717158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6F4E7690-02D4-3D46-BEA1-A99E817658D5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2617751" y="1975799"/>
            <a:ext cx="4067988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674650" y="2673975"/>
          <a:ext cx="1504200" cy="173080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7" name="Google Shape;117;p18"/>
          <p:cNvGraphicFramePr/>
          <p:nvPr/>
        </p:nvGraphicFramePr>
        <p:xfrm>
          <a:off x="6694350" y="704638"/>
          <a:ext cx="1429425" cy="3141085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4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harvest_year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wine_image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8" name="Google Shape;118;p18"/>
          <p:cNvGraphicFramePr/>
          <p:nvPr/>
        </p:nvGraphicFramePr>
        <p:xfrm>
          <a:off x="3003700" y="253175"/>
          <a:ext cx="1568300" cy="344421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price_value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currency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5035700" y="4013875"/>
            <a:ext cx="2643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🔑: Primary key</a:t>
            </a:r>
            <a:br>
              <a:rPr lang="pt-PT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🗝️: </a:t>
            </a:r>
            <a:r>
              <a:rPr lang="pt-PT" sz="1200"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208425" y="3355375"/>
            <a:ext cx="733800" cy="1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4602000" y="1317925"/>
            <a:ext cx="2058900" cy="17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628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  <p:pic>
        <p:nvPicPr>
          <p:cNvPr id="3" name="webscraping.mp4">
            <a:hlinkClick r:id="" action="ppaction://media"/>
            <a:extLst>
              <a:ext uri="{FF2B5EF4-FFF2-40B4-BE49-F238E27FC236}">
                <a16:creationId xmlns:a16="http://schemas.microsoft.com/office/drawing/2014/main" id="{219E5B97-0E36-A75D-E090-400AE8CCAD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B52B6FD5-6036-E97E-A1D6-251938E04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074850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187</Words>
  <Application>Microsoft Macintosh PowerPoint</Application>
  <PresentationFormat>Apresentação no Ecrã (16:9)</PresentationFormat>
  <Paragraphs>50</Paragraphs>
  <Slides>9</Slides>
  <Notes>9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Roboto</vt:lpstr>
      <vt:lpstr>Montserrat</vt:lpstr>
      <vt:lpstr>Geometric</vt:lpstr>
      <vt:lpstr>Sogrape_Hackathon</vt:lpstr>
      <vt:lpstr>Problem at hands:</vt:lpstr>
      <vt:lpstr>Apresentação do PowerPoint</vt:lpstr>
      <vt:lpstr>Architecture</vt:lpstr>
      <vt:lpstr>Database</vt:lpstr>
      <vt:lpstr>Web Scraping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7</cp:revision>
  <dcterms:modified xsi:type="dcterms:W3CDTF">2023-10-26T07:20:41Z</dcterms:modified>
</cp:coreProperties>
</file>